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04" y="-7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53C78-3AA5-184C-991A-A53EEF516391}" type="datetimeFigureOut">
              <a:rPr lang="en-US" smtClean="0"/>
              <a:t>2/19/14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A1C16-7540-3C43-8208-8D7BF47FD5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 Workshop #2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Data Analysis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did last week: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basics of how R works</a:t>
            </a:r>
          </a:p>
          <a:p>
            <a:r>
              <a:rPr lang="en-US" dirty="0" smtClean="0"/>
              <a:t>Generated objects (vectors, matrices, etc.)</a:t>
            </a:r>
          </a:p>
          <a:p>
            <a:r>
              <a:rPr lang="en-US" dirty="0" smtClean="0"/>
              <a:t>Read in data in a variety of ways</a:t>
            </a:r>
          </a:p>
          <a:p>
            <a:r>
              <a:rPr lang="en-US" dirty="0" smtClean="0"/>
              <a:t>Looked at parts of our data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do this week: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Creating variables</a:t>
            </a:r>
          </a:p>
          <a:p>
            <a:r>
              <a:rPr lang="en-US" dirty="0" smtClean="0"/>
              <a:t>Recoding variables</a:t>
            </a:r>
          </a:p>
          <a:p>
            <a:r>
              <a:rPr lang="en-US" dirty="0" smtClean="0"/>
              <a:t>Renaming variables</a:t>
            </a:r>
          </a:p>
          <a:p>
            <a:r>
              <a:rPr lang="en-US" dirty="0" err="1" smtClean="0"/>
              <a:t>Subsetting</a:t>
            </a:r>
            <a:r>
              <a:rPr lang="en-US" dirty="0" smtClean="0"/>
              <a:t> data</a:t>
            </a:r>
          </a:p>
          <a:p>
            <a:r>
              <a:rPr lang="en-US" dirty="0" smtClean="0"/>
              <a:t>Descriptive statistics</a:t>
            </a:r>
          </a:p>
          <a:p>
            <a:r>
              <a:rPr lang="en-US" dirty="0" smtClean="0"/>
              <a:t>Looping through data</a:t>
            </a:r>
            <a:endParaRPr lang="en-US" dirty="0" smtClean="0"/>
          </a:p>
          <a:p>
            <a:r>
              <a:rPr lang="en-US" dirty="0" smtClean="0"/>
              <a:t>Correlations, </a:t>
            </a:r>
            <a:r>
              <a:rPr lang="en-US" dirty="0" err="1" smtClean="0"/>
              <a:t>T.Tests</a:t>
            </a:r>
            <a:r>
              <a:rPr lang="en-US" dirty="0" smtClean="0"/>
              <a:t>, and Crosstabs</a:t>
            </a:r>
          </a:p>
          <a:p>
            <a:r>
              <a:rPr lang="en-US" dirty="0" smtClean="0"/>
              <a:t>Simple linear models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You want to do something to all the rows or columns in your data (create a variable, recode a variable….) that is not a simple operation</a:t>
            </a:r>
          </a:p>
          <a:p>
            <a:r>
              <a:rPr lang="en-US" dirty="0" smtClean="0"/>
              <a:t>You tell R the conditions in which it should use your command: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(</a:t>
            </a:r>
            <a:r>
              <a:rPr lang="en-US" dirty="0" err="1"/>
              <a:t>i</a:t>
            </a:r>
            <a:r>
              <a:rPr lang="en-US" dirty="0" smtClean="0"/>
              <a:t> in 1:10){    }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( </a:t>
            </a:r>
            <a:r>
              <a:rPr lang="en-US" dirty="0" err="1" smtClean="0"/>
              <a:t>x</a:t>
            </a:r>
            <a:r>
              <a:rPr lang="en-US" dirty="0" smtClean="0"/>
              <a:t> &gt; 9) {  }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felse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hile()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Merging (and matching) datasets</a:t>
            </a:r>
          </a:p>
          <a:p>
            <a:r>
              <a:rPr lang="en-US" dirty="0" smtClean="0"/>
              <a:t>Data visualization</a:t>
            </a:r>
          </a:p>
          <a:p>
            <a:r>
              <a:rPr lang="en-US" dirty="0" smtClean="0"/>
              <a:t>What else?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155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 Workshop #2</vt:lpstr>
      <vt:lpstr>What we did last week:</vt:lpstr>
      <vt:lpstr>What we will do this week:</vt:lpstr>
      <vt:lpstr>Looping</vt:lpstr>
      <vt:lpstr>Next Week</vt:lpstr>
    </vt:vector>
  </TitlesOfParts>
  <Company>UC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Workshop #2</dc:title>
  <dc:creator>Jaime Settle</dc:creator>
  <cp:lastModifiedBy>Jaime Settle</cp:lastModifiedBy>
  <cp:revision>3</cp:revision>
  <dcterms:created xsi:type="dcterms:W3CDTF">2014-02-19T13:38:19Z</dcterms:created>
  <dcterms:modified xsi:type="dcterms:W3CDTF">2014-02-19T13:49:21Z</dcterms:modified>
</cp:coreProperties>
</file>